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 showGuides="1">
      <p:cViewPr>
        <p:scale>
          <a:sx n="184" d="100"/>
          <a:sy n="184" d="100"/>
        </p:scale>
        <p:origin x="-3702" y="-15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1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6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5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1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F9D81-66BB-4B43-974B-15D9534C03DD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6E4A3-CC28-4FAE-9A75-5FD2E7D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5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b="13469"/>
          <a:stretch/>
        </p:blipFill>
        <p:spPr>
          <a:xfrm>
            <a:off x="55984" y="0"/>
            <a:ext cx="6016286" cy="4460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181" y="10983"/>
            <a:ext cx="3663820" cy="2439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6491" y="2450161"/>
            <a:ext cx="3063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plan for Lincoln Municipal Airport, 1930s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425" y="2784497"/>
            <a:ext cx="1228005" cy="81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041" y="4045628"/>
            <a:ext cx="4752975" cy="2714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0286" y="3757485"/>
            <a:ext cx="291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1931 site  plan for Lincoln Municipal Airport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t="21748" r="22012" b="12218"/>
          <a:stretch/>
        </p:blipFill>
        <p:spPr>
          <a:xfrm rot="5400000">
            <a:off x="5606003" y="407534"/>
            <a:ext cx="3200400" cy="24352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1264" y="3232025"/>
            <a:ext cx="306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1941 aerial photo of Lincoln Municipal Airport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762" y="4034484"/>
            <a:ext cx="4400550" cy="27717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3808" y="6298588"/>
            <a:ext cx="1892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1931 1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floor  plan </a:t>
            </a:r>
          </a:p>
          <a:p>
            <a:r>
              <a:rPr lang="en-US" sz="1200" dirty="0" smtClean="0"/>
              <a:t>for Lincoln Airport Terminal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539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163" y="0"/>
            <a:ext cx="4603940" cy="3557590"/>
          </a:xfrm>
        </p:spPr>
      </p:pic>
      <p:sp>
        <p:nvSpPr>
          <p:cNvPr id="5" name="TextBox 4"/>
          <p:cNvSpPr txBox="1"/>
          <p:nvPr/>
        </p:nvSpPr>
        <p:spPr>
          <a:xfrm>
            <a:off x="74646" y="3450288"/>
            <a:ext cx="42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Arrow Airport, looking north, N. 48 on right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28027" r="-121" b="19864"/>
          <a:stretch/>
        </p:blipFill>
        <p:spPr>
          <a:xfrm>
            <a:off x="4478692" y="61330"/>
            <a:ext cx="5225144" cy="3573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6268" y="3819620"/>
            <a:ext cx="1480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1957 </a:t>
            </a:r>
            <a:r>
              <a:rPr lang="en-US" dirty="0" smtClean="0"/>
              <a:t>:  </a:t>
            </a:r>
          </a:p>
          <a:p>
            <a:r>
              <a:rPr lang="en-US" dirty="0" smtClean="0"/>
              <a:t>Arrow Airport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9491431" y="85272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Union Airport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9750577" y="61330"/>
            <a:ext cx="1196622" cy="221936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5694608" y="2830044"/>
            <a:ext cx="983404" cy="271270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r="31679" b="61646"/>
          <a:stretch/>
        </p:blipFill>
        <p:spPr>
          <a:xfrm>
            <a:off x="8864399" y="3938749"/>
            <a:ext cx="2968977" cy="2630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85530" y="3348746"/>
            <a:ext cx="1480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1964:  </a:t>
            </a:r>
          </a:p>
          <a:p>
            <a:r>
              <a:rPr lang="en-US" dirty="0" smtClean="0"/>
              <a:t>Arrow Airport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96" y="4142785"/>
            <a:ext cx="3586546" cy="27714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2964" r="1919" b="8807"/>
          <a:stretch/>
        </p:blipFill>
        <p:spPr>
          <a:xfrm>
            <a:off x="3689549" y="4553171"/>
            <a:ext cx="2774161" cy="218669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6516547" y="5197587"/>
            <a:ext cx="1686983" cy="1660413"/>
          </a:xfrm>
          <a:prstGeom prst="rightArrow">
            <a:avLst>
              <a:gd name="adj1" fmla="val 50000"/>
              <a:gd name="adj2" fmla="val 672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18583" y="584312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5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85" y="807893"/>
            <a:ext cx="3038475" cy="41719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124" y="161925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6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54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City of Lincoln, 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Zimmer</dc:creator>
  <cp:lastModifiedBy>Ed Zimmer</cp:lastModifiedBy>
  <cp:revision>8</cp:revision>
  <cp:lastPrinted>2016-10-17T22:10:50Z</cp:lastPrinted>
  <dcterms:created xsi:type="dcterms:W3CDTF">2016-10-17T20:17:34Z</dcterms:created>
  <dcterms:modified xsi:type="dcterms:W3CDTF">2016-10-17T22:11:39Z</dcterms:modified>
</cp:coreProperties>
</file>